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6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293" r:id="rId31"/>
    <p:sldId id="310" r:id="rId32"/>
    <p:sldId id="294" r:id="rId33"/>
    <p:sldId id="297" r:id="rId34"/>
    <p:sldId id="298" r:id="rId35"/>
    <p:sldId id="306" r:id="rId36"/>
    <p:sldId id="311" r:id="rId37"/>
    <p:sldId id="307" r:id="rId38"/>
    <p:sldId id="300" r:id="rId39"/>
    <p:sldId id="312" r:id="rId40"/>
    <p:sldId id="301" r:id="rId41"/>
    <p:sldId id="304" r:id="rId42"/>
    <p:sldId id="313" r:id="rId43"/>
    <p:sldId id="305" r:id="rId44"/>
    <p:sldId id="308" r:id="rId45"/>
    <p:sldId id="314" r:id="rId46"/>
    <p:sldId id="309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8" r:id="rId58"/>
    <p:sldId id="329" r:id="rId59"/>
    <p:sldId id="330" r:id="rId60"/>
    <p:sldId id="326" r:id="rId61"/>
    <p:sldId id="327" r:id="rId62"/>
    <p:sldId id="331" r:id="rId63"/>
    <p:sldId id="332" r:id="rId64"/>
    <p:sldId id="283" r:id="rId65"/>
    <p:sldId id="284" r:id="rId66"/>
    <p:sldId id="286" r:id="rId67"/>
    <p:sldId id="287" r:id="rId68"/>
    <p:sldId id="288" r:id="rId69"/>
    <p:sldId id="289" r:id="rId70"/>
    <p:sldId id="290" r:id="rId71"/>
    <p:sldId id="291" r:id="rId72"/>
    <p:sldId id="302" r:id="rId73"/>
    <p:sldId id="303" r:id="rId74"/>
    <p:sldId id="281" r:id="rId75"/>
  </p:sldIdLst>
  <p:sldSz cx="2328863" cy="5572125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Gulim" panose="020B0600000101010101" pitchFamily="34" charset="-127"/>
      <p:regular r:id="rId81"/>
    </p:embeddedFont>
    <p:embeddedFont>
      <p:font typeface="Helvetica Neue" panose="02000503000000020004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1"/>
    <p:restoredTop sz="94648"/>
  </p:normalViewPr>
  <p:slideViewPr>
    <p:cSldViewPr snapToGrid="0" showGuides="1">
      <p:cViewPr varScale="1">
        <p:scale>
          <a:sx n="143" d="100"/>
          <a:sy n="143" d="100"/>
        </p:scale>
        <p:origin x="2384" y="20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0.xml"/><Relationship Id="rId26" Type="http://schemas.openxmlformats.org/officeDocument/2006/relationships/slide" Target="slide62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41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70.xml"/><Relationship Id="rId2" Type="http://schemas.openxmlformats.org/officeDocument/2006/relationships/notesSlide" Target="../notesSlides/notesSlide1.xml"/><Relationship Id="rId16" Type="http://schemas.openxmlformats.org/officeDocument/2006/relationships/slide" Target="slide47.xml"/><Relationship Id="rId20" Type="http://schemas.openxmlformats.org/officeDocument/2006/relationships/slide" Target="slide53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12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hyperlink" Target="https://flyingdeuk.github.io/posts/B737-kneeboard/" TargetMode="External"/><Relationship Id="rId10" Type="http://schemas.openxmlformats.org/officeDocument/2006/relationships/slide" Target="slide38.xml"/><Relationship Id="rId19" Type="http://schemas.openxmlformats.org/officeDocument/2006/relationships/slide" Target="slide20.xml"/><Relationship Id="rId31" Type="http://schemas.openxmlformats.org/officeDocument/2006/relationships/slide" Target="slide66.xml"/><Relationship Id="rId4" Type="http://schemas.openxmlformats.org/officeDocument/2006/relationships/slide" Target="slide30.xml"/><Relationship Id="rId9" Type="http://schemas.openxmlformats.org/officeDocument/2006/relationships/slide" Target="slide10.xml"/><Relationship Id="rId14" Type="http://schemas.openxmlformats.org/officeDocument/2006/relationships/slide" Target="slide44.xml"/><Relationship Id="rId22" Type="http://schemas.openxmlformats.org/officeDocument/2006/relationships/slide" Target="slide57.xml"/><Relationship Id="rId27" Type="http://schemas.openxmlformats.org/officeDocument/2006/relationships/slide" Target="slide28.xml"/><Relationship Id="rId30" Type="http://schemas.openxmlformats.org/officeDocument/2006/relationships/slide" Target="slide64.xml"/><Relationship Id="rId8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2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7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600683358"/>
              </p:ext>
            </p:extLst>
          </p:nvPr>
        </p:nvGraphicFramePr>
        <p:xfrm>
          <a:off x="98101" y="618999"/>
          <a:ext cx="2132650" cy="33895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28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28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374998418"/>
              </p:ext>
            </p:extLst>
          </p:nvPr>
        </p:nvGraphicFramePr>
        <p:xfrm>
          <a:off x="185895" y="4105695"/>
          <a:ext cx="1969476" cy="14326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Meter/Feet Conversion In Each China Page</a:t>
                      </a: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</a:t>
            </a:r>
            <a:r>
              <a:rPr lang="en-US" altLang="ko-KR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773103442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188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14345</TotalTime>
  <Words>15136</Words>
  <Application>Microsoft Macintosh PowerPoint</Application>
  <PresentationFormat>사용자 지정</PresentationFormat>
  <Paragraphs>4239</Paragraphs>
  <Slides>74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Calibri</vt:lpstr>
      <vt:lpstr>Helvetica Neue</vt:lpstr>
      <vt:lpstr>Wingdings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143</cp:revision>
  <dcterms:created xsi:type="dcterms:W3CDTF">2022-05-17T08:00:10Z</dcterms:created>
  <dcterms:modified xsi:type="dcterms:W3CDTF">2023-09-26T12:10:29Z</dcterms:modified>
</cp:coreProperties>
</file>